
<file path=[Content_Types].xml><?xml version="1.0" encoding="utf-8"?>
<Types xmlns="http://schemas.openxmlformats.org/package/2006/content-types">
  <Default Extension="png" ContentType="image/png"/>
  <Default Extension="bmp" ContentType="image/bmp"/>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6" r:id="rId3"/>
    <p:sldId id="257" r:id="rId4"/>
    <p:sldId id="259" r:id="rId5"/>
    <p:sldId id="258" r:id="rId6"/>
    <p:sldId id="260" r:id="rId7"/>
    <p:sldId id="261" r:id="rId8"/>
    <p:sldId id="262" r:id="rId9"/>
    <p:sldId id="263" r:id="rId10"/>
    <p:sldId id="264" r:id="rId11"/>
    <p:sldId id="265"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FFCCFF"/>
    <a:srgbClr val="99FF33"/>
    <a:srgbClr val="00FFFF"/>
    <a:srgbClr val="E51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806F2D-40A2-4803-95CF-25C321C3AA94}" type="datetimeFigureOut">
              <a:rPr lang="en-US" smtClean="0"/>
              <a:t>4/28/2011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C000DF-0DC9-40BE-AA0A-749AEAE911E3}" type="slidenum">
              <a:rPr lang="en-US" smtClean="0"/>
              <a:t>‹#›</a:t>
            </a:fld>
            <a:endParaRPr lang="en-US" dirty="0"/>
          </a:p>
        </p:txBody>
      </p:sp>
    </p:spTree>
    <p:extLst>
      <p:ext uri="{BB962C8B-B14F-4D97-AF65-F5344CB8AC3E}">
        <p14:creationId xmlns:p14="http://schemas.microsoft.com/office/powerpoint/2010/main" val="187553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C000DF-0DC9-40BE-AA0A-749AEAE911E3}" type="slidenum">
              <a:rPr lang="en-US" smtClean="0"/>
              <a:t>4</a:t>
            </a:fld>
            <a:endParaRPr lang="en-US" dirty="0"/>
          </a:p>
        </p:txBody>
      </p:sp>
    </p:spTree>
    <p:extLst>
      <p:ext uri="{BB962C8B-B14F-4D97-AF65-F5344CB8AC3E}">
        <p14:creationId xmlns:p14="http://schemas.microsoft.com/office/powerpoint/2010/main" val="1332545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C000DF-0DC9-40BE-AA0A-749AEAE911E3}" type="slidenum">
              <a:rPr lang="en-US" smtClean="0"/>
              <a:t>11</a:t>
            </a:fld>
            <a:endParaRPr lang="en-US" dirty="0"/>
          </a:p>
        </p:txBody>
      </p:sp>
    </p:spTree>
    <p:extLst>
      <p:ext uri="{BB962C8B-B14F-4D97-AF65-F5344CB8AC3E}">
        <p14:creationId xmlns:p14="http://schemas.microsoft.com/office/powerpoint/2010/main" val="3529661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3096874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497532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65300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687716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2374570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1305583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2791596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726731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2309721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1374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978D70-7079-4328-8722-0C6E93D2CF53}" type="datetimeFigureOut">
              <a:rPr lang="en-US" smtClean="0"/>
              <a:t>4/28/2011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E86BE2-79F9-4F4D-BC4F-07C34839EE13}" type="slidenum">
              <a:rPr lang="en-US" smtClean="0"/>
              <a:t>‹#›</a:t>
            </a:fld>
            <a:endParaRPr lang="en-US" dirty="0"/>
          </a:p>
        </p:txBody>
      </p:sp>
    </p:spTree>
    <p:extLst>
      <p:ext uri="{BB962C8B-B14F-4D97-AF65-F5344CB8AC3E}">
        <p14:creationId xmlns:p14="http://schemas.microsoft.com/office/powerpoint/2010/main" val="2654632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978D70-7079-4328-8722-0C6E93D2CF53}" type="datetimeFigureOut">
              <a:rPr lang="en-US" smtClean="0"/>
              <a:t>4/28/2011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E86BE2-79F9-4F4D-BC4F-07C34839EE13}" type="slidenum">
              <a:rPr lang="en-US" smtClean="0"/>
              <a:t>‹#›</a:t>
            </a:fld>
            <a:endParaRPr lang="en-US" dirty="0"/>
          </a:p>
        </p:txBody>
      </p:sp>
    </p:spTree>
    <p:extLst>
      <p:ext uri="{BB962C8B-B14F-4D97-AF65-F5344CB8AC3E}">
        <p14:creationId xmlns:p14="http://schemas.microsoft.com/office/powerpoint/2010/main" val="12094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bmp"/><Relationship Id="rId2" Type="http://schemas.openxmlformats.org/officeDocument/2006/relationships/hyperlink" Target="https://blackboard.lancastergeneral.org/webapps/portal/frameset.jsp?tab_id=_2_1&amp;url=/webapps/blackboard/execute/launcher?type=Course&amp;id=_1579_1&amp;ur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file:///C:\Users\Morgan\Documents\COMP%20CLASS\budget%202.xls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psfk.com/2010/10/nightly-overexposure-to-light-may-lead-to-obesity.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file:///C:\Users\Morgan\Documents\COMP%20CLASS\comp%20project.doc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file:///C:\Users\Morgan\Documents\COMP%20CLASS\PlagiarismCopyrightARGuide%5b1%5d.do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hyperlink" Target="Website_Evaluation%5b1%5d.ppt"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resume.doc" TargetMode="External"/><Relationship Id="rId2" Type="http://schemas.openxmlformats.org/officeDocument/2006/relationships/hyperlink" Target="file:///C:\Users\Morgan\Documents\COMP%20CLASS\cover%20letter%20revised.docx" TargetMode="Externa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lghfall2010.wikispaces.com/Bipolar+Disorde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GBtKQsT_ohc"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file:///C:\Users\Morgan\Documents\COMP%20CLASS\My%20top%20ten!.ppt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886200"/>
            <a:ext cx="9144000" cy="609600"/>
          </a:xfrm>
          <a:solidFill>
            <a:schemeClr val="bg1"/>
          </a:solidFill>
        </p:spPr>
        <p:txBody>
          <a:bodyPr/>
          <a:lstStyle/>
          <a:p>
            <a:r>
              <a:rPr lang="en-US" spc="600" dirty="0" smtClean="0">
                <a:solidFill>
                  <a:srgbClr val="E5114E"/>
                </a:solidFill>
                <a:latin typeface="Gulim" pitchFamily="34" charset="-127"/>
                <a:ea typeface="Gulim" pitchFamily="34" charset="-127"/>
              </a:rPr>
              <a:t>By Morgan Schroeder</a:t>
            </a:r>
          </a:p>
          <a:p>
            <a:endParaRPr lang="en-US" dirty="0">
              <a:latin typeface="Gulim" pitchFamily="34" charset="-127"/>
              <a:ea typeface="Gulim" pitchFamily="34" charset="-127"/>
            </a:endParaRPr>
          </a:p>
        </p:txBody>
      </p:sp>
      <p:sp>
        <p:nvSpPr>
          <p:cNvPr id="7" name="TextBox 6"/>
          <p:cNvSpPr txBox="1"/>
          <p:nvPr/>
        </p:nvSpPr>
        <p:spPr>
          <a:xfrm>
            <a:off x="0" y="1066800"/>
            <a:ext cx="9144000" cy="1200329"/>
          </a:xfrm>
          <a:prstGeom prst="rect">
            <a:avLst/>
          </a:prstGeom>
          <a:solidFill>
            <a:schemeClr val="bg1"/>
          </a:solidFill>
        </p:spPr>
        <p:txBody>
          <a:bodyPr wrap="square" rtlCol="0">
            <a:spAutoFit/>
          </a:bodyPr>
          <a:lstStyle/>
          <a:p>
            <a:pPr algn="ctr"/>
            <a:r>
              <a:rPr lang="en-US" sz="7200" b="1" dirty="0" smtClean="0">
                <a:ln>
                  <a:solidFill>
                    <a:srgbClr val="92D050"/>
                  </a:solidFill>
                </a:ln>
                <a:solidFill>
                  <a:srgbClr val="E5114E"/>
                </a:solidFill>
                <a:latin typeface="Gulim" pitchFamily="34" charset="-127"/>
                <a:ea typeface="Gulim" pitchFamily="34" charset="-127"/>
              </a:rPr>
              <a:t>Electronic Portfolio</a:t>
            </a:r>
          </a:p>
        </p:txBody>
      </p:sp>
      <p:sp>
        <p:nvSpPr>
          <p:cNvPr id="8" name="Subtitle 2"/>
          <p:cNvSpPr txBox="1">
            <a:spLocks/>
          </p:cNvSpPr>
          <p:nvPr/>
        </p:nvSpPr>
        <p:spPr>
          <a:xfrm>
            <a:off x="0" y="5105400"/>
            <a:ext cx="9144000" cy="1143000"/>
          </a:xfrm>
          <a:prstGeom prst="rect">
            <a:avLst/>
          </a:prstGeom>
          <a:solidFill>
            <a:schemeClr val="bg1"/>
          </a:solidFill>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pc="300" dirty="0" smtClean="0">
                <a:solidFill>
                  <a:srgbClr val="E5114E"/>
                </a:solidFill>
                <a:latin typeface="Gulim" pitchFamily="34" charset="-127"/>
                <a:ea typeface="Gulim" pitchFamily="34" charset="-127"/>
              </a:rPr>
              <a:t>This PowerPoint shows all of my projects from the duration of this class from Microsoft Word to creating a digital storyboard. </a:t>
            </a:r>
          </a:p>
          <a:p>
            <a:endParaRPr lang="en-US" spc="300" dirty="0">
              <a:latin typeface="Gulim" pitchFamily="34" charset="-127"/>
              <a:ea typeface="Gulim" pitchFamily="34" charset="-127"/>
            </a:endParaRPr>
          </a:p>
        </p:txBody>
      </p:sp>
    </p:spTree>
    <p:extLst>
      <p:ext uri="{BB962C8B-B14F-4D97-AF65-F5344CB8AC3E}">
        <p14:creationId xmlns:p14="http://schemas.microsoft.com/office/powerpoint/2010/main" val="25779789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274638"/>
            <a:ext cx="3581400" cy="1143000"/>
          </a:xfrm>
        </p:spPr>
        <p:txBody>
          <a:bodyPr>
            <a:noAutofit/>
          </a:bodyPr>
          <a:lstStyle/>
          <a:p>
            <a:r>
              <a:rPr lang="en-US" sz="3100" dirty="0" smtClean="0">
                <a:latin typeface="Gulim" pitchFamily="34" charset="-127"/>
                <a:ea typeface="Gulim" pitchFamily="34" charset="-127"/>
              </a:rPr>
              <a:t>Personal Homepage on Bb and Course Goals</a:t>
            </a:r>
            <a:endParaRPr lang="en-US" sz="3100" dirty="0">
              <a:latin typeface="Gulim" pitchFamily="34" charset="-127"/>
              <a:ea typeface="Gulim" pitchFamily="34" charset="-127"/>
            </a:endParaRPr>
          </a:p>
        </p:txBody>
      </p:sp>
      <p:sp>
        <p:nvSpPr>
          <p:cNvPr id="3" name="Content Placeholder 2"/>
          <p:cNvSpPr>
            <a:spLocks noGrp="1"/>
          </p:cNvSpPr>
          <p:nvPr>
            <p:ph idx="1"/>
          </p:nvPr>
        </p:nvSpPr>
        <p:spPr>
          <a:xfrm>
            <a:off x="5257800" y="1828801"/>
            <a:ext cx="3429000" cy="990599"/>
          </a:xfrm>
        </p:spPr>
        <p:txBody>
          <a:bodyPr>
            <a:normAutofit fontScale="40000" lnSpcReduction="20000"/>
          </a:bodyPr>
          <a:lstStyle/>
          <a:p>
            <a:r>
              <a:rPr lang="en-US" dirty="0" smtClean="0">
                <a:hlinkClick r:id="rId2"/>
              </a:rPr>
              <a:t>https://blackboard.lancastergeneral.org/webapps/portal/frameset.jsp?tab_id=_2_1&amp;url=%2fwebapps%2fblackboard%2fexecute%2flauncher%3ftype%3dCourse%26id%3d_1579_1%26url%3d</a:t>
            </a:r>
            <a:endParaRPr lang="en-US" dirty="0" smtClean="0"/>
          </a:p>
          <a:p>
            <a:endParaRPr lang="en-US" dirty="0"/>
          </a:p>
        </p:txBody>
      </p:sp>
      <p:sp>
        <p:nvSpPr>
          <p:cNvPr id="4" name="TextBox 3"/>
          <p:cNvSpPr txBox="1"/>
          <p:nvPr/>
        </p:nvSpPr>
        <p:spPr>
          <a:xfrm>
            <a:off x="5486400" y="2743200"/>
            <a:ext cx="3200400" cy="3831818"/>
          </a:xfrm>
          <a:prstGeom prst="rect">
            <a:avLst/>
          </a:prstGeom>
          <a:noFill/>
        </p:spPr>
        <p:txBody>
          <a:bodyPr wrap="square" rtlCol="0">
            <a:spAutoFit/>
          </a:bodyPr>
          <a:lstStyle/>
          <a:p>
            <a:pPr algn="ctr"/>
            <a:r>
              <a:rPr lang="en-US" sz="2500" b="1" dirty="0" smtClean="0">
                <a:latin typeface="Gulim" pitchFamily="34" charset="-127"/>
                <a:ea typeface="Gulim" pitchFamily="34" charset="-127"/>
              </a:rPr>
              <a:t>This project was something we had to do before the first actual class. It was a simple way to inform the teacher and students who you are, and little facts about you. </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 y="428"/>
            <a:ext cx="5142857" cy="6857143"/>
          </a:xfrm>
          <a:prstGeom prst="rect">
            <a:avLst/>
          </a:prstGeom>
        </p:spPr>
      </p:pic>
    </p:spTree>
    <p:extLst>
      <p:ext uri="{BB962C8B-B14F-4D97-AF65-F5344CB8AC3E}">
        <p14:creationId xmlns:p14="http://schemas.microsoft.com/office/powerpoint/2010/main" val="4081836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CCFF">
                <a:lumMod val="78000"/>
              </a:srgbClr>
            </a:gs>
            <a:gs pos="100000">
              <a:schemeClr val="bg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6000" dirty="0">
                <a:solidFill>
                  <a:srgbClr val="FF66CC"/>
                </a:solidFill>
                <a:latin typeface="Gulim" pitchFamily="34" charset="-127"/>
                <a:ea typeface="Gulim" pitchFamily="34" charset="-127"/>
              </a:rPr>
              <a:t>Budget</a:t>
            </a:r>
          </a:p>
        </p:txBody>
      </p:sp>
      <p:sp>
        <p:nvSpPr>
          <p:cNvPr id="3" name="Content Placeholder 2"/>
          <p:cNvSpPr>
            <a:spLocks noGrp="1"/>
          </p:cNvSpPr>
          <p:nvPr>
            <p:ph idx="1"/>
          </p:nvPr>
        </p:nvSpPr>
        <p:spPr>
          <a:xfrm>
            <a:off x="457200" y="838200"/>
            <a:ext cx="8229600" cy="838199"/>
          </a:xfrm>
        </p:spPr>
        <p:txBody>
          <a:bodyPr>
            <a:noAutofit/>
          </a:bodyPr>
          <a:lstStyle/>
          <a:p>
            <a:r>
              <a:rPr lang="en-US" sz="2400" dirty="0" smtClean="0">
                <a:hlinkClick r:id="rId3" action="ppaction://hlinkfile"/>
              </a:rPr>
              <a:t>C:\Users\Morgan\Documents\COMP CLASS\budget 2.xlsx</a:t>
            </a:r>
            <a:endParaRPr lang="en-US" sz="2400" dirty="0"/>
          </a:p>
        </p:txBody>
      </p:sp>
      <p:sp>
        <p:nvSpPr>
          <p:cNvPr id="5" name="Rectangle 4"/>
          <p:cNvSpPr/>
          <p:nvPr/>
        </p:nvSpPr>
        <p:spPr>
          <a:xfrm>
            <a:off x="5025510" y="1752600"/>
            <a:ext cx="4114800" cy="5016758"/>
          </a:xfrm>
          <a:prstGeom prst="rect">
            <a:avLst/>
          </a:prstGeom>
        </p:spPr>
        <p:txBody>
          <a:bodyPr wrap="square">
            <a:spAutoFit/>
          </a:bodyPr>
          <a:lstStyle/>
          <a:p>
            <a:pPr algn="ctr"/>
            <a:r>
              <a:rPr lang="en-US" sz="3200" dirty="0" smtClean="0">
                <a:latin typeface="Gulim" pitchFamily="34" charset="-127"/>
                <a:ea typeface="Gulim" pitchFamily="34" charset="-127"/>
              </a:rPr>
              <a:t>For this project we had create an excel worksheet of our monthly/yearly budgets. We did this by using the formulas in excel to calculate totals, averages and payments. </a:t>
            </a:r>
            <a:endParaRPr lang="en-US" sz="3200" dirty="0">
              <a:latin typeface="Gulim" pitchFamily="34" charset="-127"/>
              <a:ea typeface="Gulim" pitchFamily="34" charset="-127"/>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905000"/>
            <a:ext cx="5025510" cy="4312431"/>
          </a:xfrm>
          <a:prstGeom prst="rect">
            <a:avLst/>
          </a:prstGeom>
        </p:spPr>
      </p:pic>
    </p:spTree>
    <p:extLst>
      <p:ext uri="{BB962C8B-B14F-4D97-AF65-F5344CB8AC3E}">
        <p14:creationId xmlns:p14="http://schemas.microsoft.com/office/powerpoint/2010/main" val="26226741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ulim" pitchFamily="34" charset="-127"/>
                <a:ea typeface="Gulim" pitchFamily="34" charset="-127"/>
              </a:rPr>
              <a:t>References</a:t>
            </a:r>
            <a:endParaRPr lang="en-US" dirty="0">
              <a:latin typeface="Gulim" pitchFamily="34" charset="-127"/>
              <a:ea typeface="Gulim" pitchFamily="34" charset="-127"/>
            </a:endParaRPr>
          </a:p>
        </p:txBody>
      </p:sp>
      <p:sp>
        <p:nvSpPr>
          <p:cNvPr id="3" name="Content Placeholder 2"/>
          <p:cNvSpPr>
            <a:spLocks noGrp="1"/>
          </p:cNvSpPr>
          <p:nvPr>
            <p:ph idx="1"/>
          </p:nvPr>
        </p:nvSpPr>
        <p:spPr/>
        <p:txBody>
          <a:bodyPr>
            <a:noAutofit/>
          </a:bodyPr>
          <a:lstStyle/>
          <a:p>
            <a:r>
              <a:rPr lang="en-US" sz="1200" dirty="0">
                <a:latin typeface="Gulim" pitchFamily="34" charset="-127"/>
                <a:ea typeface="Gulim" pitchFamily="34" charset="-127"/>
              </a:rPr>
              <a:t>http://www.google.com/imgres?imgurl=http://media.techeblog.com/images/applemacbookprolaptop.jpg&amp;imgrefurl=http://www.techeblog.com/index.php/tech-gadget/category/macbook%2Bpro/page/10&amp;usg=__30giEAJKQd1yFsUev42MibXdwM0=&amp;h=333&amp;w=450&amp;sz=30&amp;hl=en&amp;start=0&amp;sig2=ggBVXiyh7PMcHX0cUvVnHw&amp;zoom=1&amp;tbnid=lFryFazsPgf1pM:&amp;tbnh=128&amp;tbnw=159&amp;ei=Uuq5TbGNCYrL0QH9pNTlDw&amp;prev=/</a:t>
            </a:r>
            <a:r>
              <a:rPr lang="en-US" sz="1200" dirty="0" smtClean="0">
                <a:latin typeface="Gulim" pitchFamily="34" charset="-127"/>
                <a:ea typeface="Gulim" pitchFamily="34" charset="-127"/>
              </a:rPr>
              <a:t>search%3Fq%3Dmac%2Bpro%2Blaptop%26um%3D1%26hl%3Den%26sa%3DN%26rlz%3D1T4GZAZ_enUS416US416%26biw%3D1345%26bih%3D555%26tbm%3Disch&amp;um=1&amp;itbs=1&amp;iact=rc&amp;dur=562&amp;page=1&amp;ndsp=14&amp;ved=1t:429,r:7,s:0&amp;tx=132&amp;ty=67</a:t>
            </a:r>
          </a:p>
          <a:p>
            <a:r>
              <a:rPr lang="en-US" sz="1200" dirty="0">
                <a:latin typeface="Gulim" pitchFamily="34" charset="-127"/>
                <a:ea typeface="Gulim" pitchFamily="34" charset="-127"/>
              </a:rPr>
              <a:t>http://www.google.com/imgres?imgurl=http://pilot.scc.losrios.edu/pilot/module6/images/stop.jpg&amp;imgrefurl=http://pilot.scc.losrios.edu/pilot/module6/20_avoid.html&amp;h=200&amp;w=200&amp;sz=31&amp;tbnid=j-pdbIDda544xM:&amp;tbnh=104&amp;tbnw=104&amp;prev=/search%3Fq%3Dstop%2Bplagiarism%26tbm%3Disch%26tbo%3Du&amp;zoom=1&amp;q=stop+plagiarism&amp;usg=__0xAMazKrEy1CqJTmUHkdlJFj8Ck=&amp;</a:t>
            </a:r>
            <a:r>
              <a:rPr lang="en-US" sz="1200" dirty="0" smtClean="0">
                <a:latin typeface="Gulim" pitchFamily="34" charset="-127"/>
                <a:ea typeface="Gulim" pitchFamily="34" charset="-127"/>
              </a:rPr>
              <a:t>sa=X&amp;ei=u-q5TfmDN8Ti0QGLn40F&amp;ved=0CDoQ9QEwAw</a:t>
            </a:r>
          </a:p>
          <a:p>
            <a:r>
              <a:rPr lang="en-US" sz="1200" dirty="0">
                <a:latin typeface="Gulim" pitchFamily="34" charset="-127"/>
                <a:ea typeface="Gulim" pitchFamily="34" charset="-127"/>
              </a:rPr>
              <a:t>http://www.google.com/imgres?imgurl=http://ptbm.yolasite.com/resources/fake_logo.png&amp;imgrefurl=http://ptbm.yolasite.com/news.php&amp;usg=__DQAHzWJdQj5b5QFP4KlSd6hUM5k=&amp;h=433&amp;w=650&amp;sz=9&amp;hl=en&amp;start=143&amp;sig2=3KK0x1JZ6JBxlcx17QeeSA&amp;zoom=1&amp;tbnid=oa1T-9yhK4kEfM:&amp;tbnh=114&amp;tbnw=126&amp;ei=Heu5TcufMs2o8APE4dFU&amp;prev=/</a:t>
            </a:r>
            <a:r>
              <a:rPr lang="en-US" sz="1200" dirty="0" smtClean="0">
                <a:latin typeface="Gulim" pitchFamily="34" charset="-127"/>
                <a:ea typeface="Gulim" pitchFamily="34" charset="-127"/>
              </a:rPr>
              <a:t>search%3Fq%3Dfake%2Bwebsites%26hl%3Den%26rlz%3D1T4GZAZ_enUS416US416%26biw%3D1345%26bih%3D555%26site%3Dsearch%26tbm%3Disch&amp;um=1&amp;itbs=1&amp;iact=rc&amp;dur=484&amp;page=8&amp;ndsp=24&amp;ved=1t:429,r:0,s:143&amp;tx=56&amp;ty=73</a:t>
            </a:r>
          </a:p>
          <a:p>
            <a:r>
              <a:rPr lang="en-US" sz="1200" dirty="0">
                <a:latin typeface="Gulim" pitchFamily="34" charset="-127"/>
                <a:ea typeface="Gulim" pitchFamily="34" charset="-127"/>
              </a:rPr>
              <a:t>http://www.google.com/imgres?imgurl=http://pslawnet.files.wordpress.com/2011/01/resume-photo.jpg&amp;imgrefurl=http://pslawnet.wordpress.com/2011/01/20/public-interest-resumes-tips-best-practices-for-summer-job-applications/&amp;usg=__WhHYBwcVp1oz_Bv92mzKZGqqg7w=&amp;h=472&amp;w=336&amp;sz=72&amp;hl=en&amp;start=0&amp;sig2=D6czsMjAvoKBQa5Zz4lZZA&amp;zoom=1&amp;tbnid=kc_bBy5LDRdolM:&amp;tbnh=139&amp;tbnw=99&amp;ei=WOu5TYn7B8mW8QPzs6FB&amp;prev=/</a:t>
            </a:r>
            <a:r>
              <a:rPr lang="en-US" sz="1200" dirty="0" smtClean="0">
                <a:latin typeface="Gulim" pitchFamily="34" charset="-127"/>
                <a:ea typeface="Gulim" pitchFamily="34" charset="-127"/>
              </a:rPr>
              <a:t>search%3Fq%3Djobs%2Band%2Bresumes%26um%3D1%26hl%3Den%26sa%3DN%26rlz%3D1T4GZAZ_enUS416US416%26biw%3D1345%26bih%3D555%26tbm%3Disch&amp;um=1&amp;itbs=1&amp;iact=hc&amp;vpx=427&amp;vpy=53&amp;dur=78&amp;hovh=266&amp;hovw=189&amp;tx=96&amp;ty=140&amp;page=1&amp;ndsp=28&amp;ved=1t:429,r:3,s:0</a:t>
            </a:r>
          </a:p>
          <a:p>
            <a:endParaRPr lang="en-US" sz="1200" dirty="0" smtClean="0">
              <a:latin typeface="Gulim" pitchFamily="34" charset="-127"/>
              <a:ea typeface="Gulim" pitchFamily="34" charset="-127"/>
            </a:endParaRPr>
          </a:p>
          <a:p>
            <a:endParaRPr lang="en-US" sz="1200" dirty="0" smtClean="0">
              <a:latin typeface="Gulim" pitchFamily="34" charset="-127"/>
              <a:ea typeface="Gulim" pitchFamily="34" charset="-127"/>
            </a:endParaRPr>
          </a:p>
          <a:p>
            <a:endParaRPr lang="en-US" sz="1200" dirty="0">
              <a:latin typeface="Gulim" pitchFamily="34" charset="-127"/>
              <a:ea typeface="Gulim" pitchFamily="34" charset="-127"/>
            </a:endParaRPr>
          </a:p>
        </p:txBody>
      </p:sp>
    </p:spTree>
    <p:extLst>
      <p:ext uri="{BB962C8B-B14F-4D97-AF65-F5344CB8AC3E}">
        <p14:creationId xmlns:p14="http://schemas.microsoft.com/office/powerpoint/2010/main" val="3256302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ulim" pitchFamily="34" charset="-127"/>
                <a:ea typeface="Gulim" pitchFamily="34" charset="-127"/>
              </a:rPr>
              <a:t>References</a:t>
            </a:r>
            <a:endParaRPr lang="en-US" dirty="0">
              <a:latin typeface="Gulim" pitchFamily="34" charset="-127"/>
              <a:ea typeface="Gulim" pitchFamily="34" charset="-127"/>
            </a:endParaRPr>
          </a:p>
        </p:txBody>
      </p:sp>
      <p:sp>
        <p:nvSpPr>
          <p:cNvPr id="3" name="Content Placeholder 2"/>
          <p:cNvSpPr>
            <a:spLocks noGrp="1"/>
          </p:cNvSpPr>
          <p:nvPr>
            <p:ph idx="1"/>
          </p:nvPr>
        </p:nvSpPr>
        <p:spPr>
          <a:xfrm>
            <a:off x="152400" y="1371600"/>
            <a:ext cx="8763000" cy="5105400"/>
          </a:xfrm>
        </p:spPr>
        <p:txBody>
          <a:bodyPr>
            <a:noAutofit/>
          </a:bodyPr>
          <a:lstStyle/>
          <a:p>
            <a:endParaRPr lang="en-US" sz="1300" dirty="0" smtClean="0">
              <a:latin typeface="Gulim" pitchFamily="34" charset="-127"/>
              <a:ea typeface="Gulim" pitchFamily="34" charset="-127"/>
            </a:endParaRPr>
          </a:p>
          <a:p>
            <a:r>
              <a:rPr lang="en-US" sz="1300" dirty="0">
                <a:latin typeface="Gulim" pitchFamily="34" charset="-127"/>
                <a:ea typeface="Gulim" pitchFamily="34" charset="-127"/>
              </a:rPr>
              <a:t>http://www.google.com/imgres?imgurl=http://www.nursingprogramguide.com/wp-content/uploads/2011/04/multiplesymp.jpg&amp;imgrefurl=http://www.nursingprogramguide.com/nursing-program/bipolar-disorder/&amp;usg=___iF98S9rHU9pECkKnq8zyvJd2kY=&amp;h=344&amp;w=611&amp;sz=69&amp;hl=en&amp;start=0&amp;sig2=hhIyvHoR8rFmNxE2Iqbt-g&amp;zoom=1&amp;tbnid=amLEErUWvmikDM:&amp;tbnh=86&amp;tbnw=153&amp;ei=muu5Tf-iIbG90QGX19n-Dw&amp;prev=/search%3Fq%3Dbipolar%2Bdisorder%26um%3D1%26hl%3Den%26sa%3DN%26rlz%3D1T4GZAZ_enUS416US416%26biw%3D1345%26bih%3D555%26tbm%3Disch&amp;um=1&amp;itbs=1&amp;iact=hc&amp;vpx=1020&amp;vpy=276&amp;dur=1092&amp;hovh=168&amp;hovw=299&amp;tx=194&amp;ty=170&amp;page=1&amp;ndsp=26&amp;ved=1t:429,r:25,s:0</a:t>
            </a:r>
          </a:p>
          <a:p>
            <a:r>
              <a:rPr lang="en-US" sz="1300" dirty="0">
                <a:latin typeface="Gulim" pitchFamily="34" charset="-127"/>
                <a:ea typeface="Gulim" pitchFamily="34" charset="-127"/>
                <a:hlinkClick r:id="rId2"/>
              </a:rPr>
              <a:t>http://www.psfk.com/2010/10/nightly-overexposure-to-light-may-lead-to-obesity.html</a:t>
            </a:r>
            <a:endParaRPr lang="en-US" sz="1300" dirty="0">
              <a:latin typeface="Gulim" pitchFamily="34" charset="-127"/>
              <a:ea typeface="Gulim" pitchFamily="34" charset="-127"/>
            </a:endParaRPr>
          </a:p>
          <a:p>
            <a:r>
              <a:rPr lang="en-US" sz="1300" dirty="0">
                <a:latin typeface="Gulim" pitchFamily="34" charset="-127"/>
                <a:ea typeface="Gulim" pitchFamily="34" charset="-127"/>
              </a:rPr>
              <a:t>http://www.google.com/imgres?imgurl=http://irkedmagazine.com/wanderingagoraphobe/leah/wp-content/uploads/2008/09/top-ten-blue.jpg&amp;imgrefurl=http://irkedmagazine.com/category/themes/top-10-lists/&amp;usg=__ygWSpWwktvCsz3WKBWFyqgq5-L8=&amp;h=346&amp;w=347&amp;sz=69&amp;hl=en&amp;start=0&amp;sig2=6IMelv4ckUnpskTEsP-TRA&amp;zoom=1&amp;tbnid=9dbpQ1iAbVYoQM:&amp;tbnh=120&amp;tbnw=123&amp;ei=8-u5TeWHCqPu0gGt9eH5Dw&amp;prev=/</a:t>
            </a:r>
            <a:r>
              <a:rPr lang="en-US" sz="1300" dirty="0" smtClean="0">
                <a:latin typeface="Gulim" pitchFamily="34" charset="-127"/>
                <a:ea typeface="Gulim" pitchFamily="34" charset="-127"/>
              </a:rPr>
              <a:t>search%3Fq%3Dtop%2Bten%26um%3D1%26hl%3Den%26sa%3DN%26rlz%3D1T4GZAZ_enUS416US416%26biw%3D1345%26bih%3D555%26tbm%3Disch&amp;um=1&amp;itbs=1&amp;iact=rc&amp;dur=344&amp;page=1&amp;ndsp=24&amp;ved=1t:429,r:4,s:0&amp;tx=47&amp;ty=78</a:t>
            </a:r>
          </a:p>
          <a:p>
            <a:r>
              <a:rPr lang="en-US" sz="1300" dirty="0" smtClean="0">
                <a:latin typeface="Gulim" pitchFamily="34" charset="-127"/>
                <a:ea typeface="Gulim" pitchFamily="34" charset="-127"/>
              </a:rPr>
              <a:t>http</a:t>
            </a:r>
            <a:r>
              <a:rPr lang="en-US" sz="1300" dirty="0">
                <a:latin typeface="Gulim" pitchFamily="34" charset="-127"/>
                <a:ea typeface="Gulim" pitchFamily="34" charset="-127"/>
              </a:rPr>
              <a:t>://www.google.com/imgres?imgurl=http://www.fiscalcentral.com/wp-content/uploads/2009/04/budgeting.jpg&amp;imgrefurl=http://www.fiscalcentral.com/category/budgeting/&amp;usg=__z83YrsqyiTXYHwnNNxL5d-SJP0w=&amp;h=254&amp;w=296&amp;sz=15&amp;hl=en&amp;start=0&amp;sig2=POqzMWZulwaGOrlkUrWYjg&amp;zoom=1&amp;tbnid=3D2h7SfD16qMuM:&amp;tbnh=126&amp;tbnw=147&amp;ei=Iuy5TZ2EE8Lt0gHfyoHYDw&amp;prev=/search%3Fq%3Dbudget%2Bmoney%26um%3D1%26hl%3Den%26sa%3DN%26rlz%3D1T4GZAZ_enUS416US416%26biw%3D1345%26bih%3D555%26tbm%3Disch&amp;um=1&amp;itbs=1&amp;iact=rc&amp;dur=671&amp;page=1&amp;ndsp=22&amp;ved=1t:429,r:0,s:0&amp;tx=94&amp;ty=50</a:t>
            </a:r>
          </a:p>
        </p:txBody>
      </p:sp>
    </p:spTree>
    <p:extLst>
      <p:ext uri="{BB962C8B-B14F-4D97-AF65-F5344CB8AC3E}">
        <p14:creationId xmlns:p14="http://schemas.microsoft.com/office/powerpoint/2010/main" val="2189206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5562600" cy="1143000"/>
          </a:xfrm>
        </p:spPr>
        <p:txBody>
          <a:bodyPr>
            <a:normAutofit/>
          </a:bodyPr>
          <a:lstStyle/>
          <a:p>
            <a:r>
              <a:rPr lang="en-US" sz="4100" dirty="0" smtClean="0">
                <a:solidFill>
                  <a:schemeClr val="accent4"/>
                </a:solidFill>
                <a:latin typeface="Gulim" pitchFamily="34" charset="-127"/>
                <a:ea typeface="Gulim" pitchFamily="34" charset="-127"/>
              </a:rPr>
              <a:t>Table of Contents</a:t>
            </a:r>
            <a:endParaRPr lang="en-US" sz="4100" dirty="0">
              <a:solidFill>
                <a:schemeClr val="accent4"/>
              </a:solidFill>
              <a:latin typeface="Gulim" pitchFamily="34" charset="-127"/>
              <a:ea typeface="Gulim" pitchFamily="34" charset="-127"/>
            </a:endParaRPr>
          </a:p>
        </p:txBody>
      </p:sp>
      <p:sp>
        <p:nvSpPr>
          <p:cNvPr id="3" name="Content Placeholder 2"/>
          <p:cNvSpPr>
            <a:spLocks noGrp="1"/>
          </p:cNvSpPr>
          <p:nvPr>
            <p:ph idx="1"/>
          </p:nvPr>
        </p:nvSpPr>
        <p:spPr>
          <a:xfrm>
            <a:off x="457200" y="1600200"/>
            <a:ext cx="4038600" cy="4525963"/>
          </a:xfrm>
        </p:spPr>
        <p:txBody>
          <a:bodyPr>
            <a:normAutofit fontScale="77500" lnSpcReduction="20000"/>
          </a:bodyPr>
          <a:lstStyle/>
          <a:p>
            <a:r>
              <a:rPr lang="en-US" b="1" dirty="0" smtClean="0">
                <a:latin typeface="Gulim" pitchFamily="34" charset="-127"/>
                <a:ea typeface="Gulim" pitchFamily="34" charset="-127"/>
              </a:rPr>
              <a:t>Buy a New Computer Assignment</a:t>
            </a:r>
          </a:p>
          <a:p>
            <a:r>
              <a:rPr lang="en-US" b="1" dirty="0" smtClean="0">
                <a:latin typeface="Gulim" pitchFamily="34" charset="-127"/>
                <a:ea typeface="Gulim" pitchFamily="34" charset="-127"/>
              </a:rPr>
              <a:t>Plagiarism</a:t>
            </a:r>
          </a:p>
          <a:p>
            <a:r>
              <a:rPr lang="en-US" b="1" dirty="0" smtClean="0">
                <a:latin typeface="Gulim" pitchFamily="34" charset="-127"/>
                <a:ea typeface="Gulim" pitchFamily="34" charset="-127"/>
              </a:rPr>
              <a:t>Website Evaluation</a:t>
            </a:r>
          </a:p>
          <a:p>
            <a:r>
              <a:rPr lang="en-US" b="1" dirty="0" smtClean="0">
                <a:latin typeface="Gulim" pitchFamily="34" charset="-127"/>
                <a:ea typeface="Gulim" pitchFamily="34" charset="-127"/>
              </a:rPr>
              <a:t>Resume and Cover Letter</a:t>
            </a:r>
          </a:p>
          <a:p>
            <a:r>
              <a:rPr lang="en-US" b="1" dirty="0" smtClean="0">
                <a:latin typeface="Gulim" pitchFamily="34" charset="-127"/>
                <a:ea typeface="Gulim" pitchFamily="34" charset="-127"/>
              </a:rPr>
              <a:t>Online Discussion</a:t>
            </a:r>
          </a:p>
          <a:p>
            <a:r>
              <a:rPr lang="en-US" b="1" dirty="0" smtClean="0">
                <a:latin typeface="Gulim" pitchFamily="34" charset="-127"/>
                <a:ea typeface="Gulim" pitchFamily="34" charset="-127"/>
              </a:rPr>
              <a:t>Digital Story</a:t>
            </a:r>
          </a:p>
          <a:p>
            <a:r>
              <a:rPr lang="en-US" b="1" dirty="0" smtClean="0">
                <a:latin typeface="Gulim" pitchFamily="34" charset="-127"/>
                <a:ea typeface="Gulim" pitchFamily="34" charset="-127"/>
              </a:rPr>
              <a:t>Top Ten PowerPoint</a:t>
            </a:r>
          </a:p>
          <a:p>
            <a:r>
              <a:rPr lang="en-US" b="1" dirty="0" smtClean="0">
                <a:latin typeface="Gulim" pitchFamily="34" charset="-127"/>
                <a:ea typeface="Gulim" pitchFamily="34" charset="-127"/>
              </a:rPr>
              <a:t>Personal Page on Blackboard</a:t>
            </a:r>
          </a:p>
          <a:p>
            <a:r>
              <a:rPr lang="en-US" b="1" dirty="0" smtClean="0">
                <a:latin typeface="Gulim" pitchFamily="34" charset="-127"/>
                <a:ea typeface="Gulim" pitchFamily="34" charset="-127"/>
              </a:rPr>
              <a:t>Budget</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Rectangle 3"/>
          <p:cNvSpPr/>
          <p:nvPr/>
        </p:nvSpPr>
        <p:spPr>
          <a:xfrm>
            <a:off x="4495800" y="0"/>
            <a:ext cx="4572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805768" y="495925"/>
            <a:ext cx="5243232" cy="723275"/>
          </a:xfrm>
          <a:prstGeom prst="rect">
            <a:avLst/>
          </a:prstGeom>
          <a:noFill/>
        </p:spPr>
        <p:txBody>
          <a:bodyPr wrap="square" rtlCol="0">
            <a:spAutoFit/>
          </a:bodyPr>
          <a:lstStyle/>
          <a:p>
            <a:r>
              <a:rPr lang="en-US" sz="4100" dirty="0" smtClean="0">
                <a:solidFill>
                  <a:schemeClr val="accent4"/>
                </a:solidFill>
                <a:latin typeface="Gulim" pitchFamily="34" charset="-127"/>
                <a:ea typeface="Gulim" pitchFamily="34" charset="-127"/>
              </a:rPr>
              <a:t>About me!</a:t>
            </a:r>
            <a:endParaRPr lang="en-US" sz="4100" dirty="0">
              <a:solidFill>
                <a:schemeClr val="accent4"/>
              </a:solidFill>
              <a:latin typeface="Gulim" pitchFamily="34" charset="-127"/>
              <a:ea typeface="Gulim" pitchFamily="34" charset="-127"/>
            </a:endParaRPr>
          </a:p>
        </p:txBody>
      </p:sp>
      <p:sp>
        <p:nvSpPr>
          <p:cNvPr id="7" name="Content Placeholder 2"/>
          <p:cNvSpPr txBox="1">
            <a:spLocks/>
          </p:cNvSpPr>
          <p:nvPr/>
        </p:nvSpPr>
        <p:spPr>
          <a:xfrm>
            <a:off x="5029200" y="1646237"/>
            <a:ext cx="4038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500" b="1" dirty="0" smtClean="0">
                <a:latin typeface="Gulim" pitchFamily="34" charset="-127"/>
                <a:ea typeface="Gulim" pitchFamily="34" charset="-127"/>
              </a:rPr>
              <a:t>I am currently in my first year at LGH to be a </a:t>
            </a:r>
            <a:r>
              <a:rPr lang="en-US" sz="2500" b="1" dirty="0">
                <a:latin typeface="Gulim" pitchFamily="34" charset="-127"/>
                <a:ea typeface="Gulim" pitchFamily="34" charset="-127"/>
              </a:rPr>
              <a:t>R</a:t>
            </a:r>
            <a:r>
              <a:rPr lang="en-US" sz="2500" b="1" dirty="0" smtClean="0">
                <a:latin typeface="Gulim" pitchFamily="34" charset="-127"/>
                <a:ea typeface="Gulim" pitchFamily="34" charset="-127"/>
              </a:rPr>
              <a:t>adiology Technician. My hobbies include being with friends and family, playing basketball and going to the beach. </a:t>
            </a:r>
            <a:endParaRPr lang="en-US" sz="2500" b="1" dirty="0">
              <a:latin typeface="Gulim" pitchFamily="34" charset="-127"/>
              <a:ea typeface="Gulim" pitchFamily="34" charset="-127"/>
            </a:endParaRPr>
          </a:p>
        </p:txBody>
      </p:sp>
    </p:spTree>
    <p:extLst>
      <p:ext uri="{BB962C8B-B14F-4D97-AF65-F5344CB8AC3E}">
        <p14:creationId xmlns:p14="http://schemas.microsoft.com/office/powerpoint/2010/main" val="2469699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a:solidFill>
                  <a:schemeClr val="accent5">
                    <a:lumMod val="40000"/>
                    <a:lumOff val="60000"/>
                  </a:schemeClr>
                </a:solidFill>
                <a:latin typeface="Gulim" pitchFamily="34" charset="-127"/>
                <a:ea typeface="Gulim" pitchFamily="34" charset="-127"/>
              </a:rPr>
              <a:t>Buy a New Computer Assignment</a:t>
            </a:r>
          </a:p>
        </p:txBody>
      </p:sp>
      <p:sp>
        <p:nvSpPr>
          <p:cNvPr id="3" name="Content Placeholder 2"/>
          <p:cNvSpPr>
            <a:spLocks noGrp="1"/>
          </p:cNvSpPr>
          <p:nvPr>
            <p:ph idx="1"/>
          </p:nvPr>
        </p:nvSpPr>
        <p:spPr>
          <a:xfrm>
            <a:off x="457200" y="914400"/>
            <a:ext cx="8229600" cy="914400"/>
          </a:xfrm>
        </p:spPr>
        <p:txBody>
          <a:bodyPr>
            <a:normAutofit/>
          </a:bodyPr>
          <a:lstStyle/>
          <a:p>
            <a:r>
              <a:rPr lang="en-US" sz="2400" dirty="0" smtClean="0">
                <a:solidFill>
                  <a:schemeClr val="bg1"/>
                </a:solidFill>
                <a:hlinkClick r:id="rId2" action="ppaction://hlinkfile"/>
              </a:rPr>
              <a:t>C:\Users\Morgan\Documents\COMP CLASS\comp project.docx</a:t>
            </a:r>
          </a:p>
          <a:p>
            <a:pPr marL="0" indent="0">
              <a:buNone/>
            </a:pPr>
            <a:endParaRPr lang="en-US" sz="4000" dirty="0" smtClean="0">
              <a:latin typeface="Gulim" pitchFamily="34" charset="-127"/>
              <a:ea typeface="Gulim" pitchFamily="34" charset="-127"/>
              <a:cs typeface="+mj-cs"/>
              <a:hlinkClick r:id="rId2" action="ppaction://hlinkfile"/>
            </a:endParaRPr>
          </a:p>
          <a:p>
            <a:pPr marL="0" indent="0">
              <a:buNone/>
            </a:pPr>
            <a:endParaRPr lang="en-US" sz="4000" dirty="0">
              <a:latin typeface="Gulim" pitchFamily="34" charset="-127"/>
              <a:ea typeface="Gulim" pitchFamily="34" charset="-127"/>
              <a:cs typeface="+mj-cs"/>
              <a:hlinkClick r:id="rId2" action="ppaction://hlinkfile"/>
            </a:endParaRPr>
          </a:p>
        </p:txBody>
      </p:sp>
      <p:sp>
        <p:nvSpPr>
          <p:cNvPr id="5" name="TextBox 4"/>
          <p:cNvSpPr txBox="1"/>
          <p:nvPr/>
        </p:nvSpPr>
        <p:spPr>
          <a:xfrm>
            <a:off x="228601" y="2057400"/>
            <a:ext cx="8458200" cy="1477328"/>
          </a:xfrm>
          <a:prstGeom prst="rect">
            <a:avLst/>
          </a:prstGeom>
          <a:noFill/>
        </p:spPr>
        <p:txBody>
          <a:bodyPr wrap="square" rtlCol="0">
            <a:spAutoFit/>
          </a:bodyPr>
          <a:lstStyle/>
          <a:p>
            <a:pPr algn="ctr"/>
            <a:r>
              <a:rPr lang="en-US" b="1" dirty="0" smtClean="0">
                <a:solidFill>
                  <a:schemeClr val="bg1"/>
                </a:solidFill>
                <a:latin typeface="Gulim" pitchFamily="34" charset="-127"/>
                <a:ea typeface="Gulim" pitchFamily="34" charset="-127"/>
                <a:cs typeface="Gisha" pitchFamily="34" charset="-79"/>
              </a:rPr>
              <a:t>For this project we had to “buy” a new computer and explain why we chose that type of computer (PC or Mac). We also had to buy it based on our specific needs for the computer buy the appropriate extras such as a printer, insurance, flash drive etc. I chose to buy a Mac because of how they work a lot better then regular PC’s and they are also less susceptible to viruses.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156" y="3505200"/>
            <a:ext cx="4286250" cy="3171825"/>
          </a:xfrm>
          <a:prstGeom prst="rect">
            <a:avLst/>
          </a:prstGeom>
        </p:spPr>
      </p:pic>
    </p:spTree>
    <p:extLst>
      <p:ext uri="{BB962C8B-B14F-4D97-AF65-F5344CB8AC3E}">
        <p14:creationId xmlns:p14="http://schemas.microsoft.com/office/powerpoint/2010/main" val="24115455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0000"/>
                </a:solidFill>
                <a:latin typeface="Gulim" pitchFamily="34" charset="-127"/>
                <a:ea typeface="Gulim" pitchFamily="34" charset="-127"/>
              </a:rPr>
              <a:t>Plagiarism/Copyright Anticipation and Reaction Guide</a:t>
            </a:r>
          </a:p>
        </p:txBody>
      </p:sp>
      <p:sp>
        <p:nvSpPr>
          <p:cNvPr id="3" name="Content Placeholder 2"/>
          <p:cNvSpPr>
            <a:spLocks noGrp="1"/>
          </p:cNvSpPr>
          <p:nvPr>
            <p:ph idx="1"/>
          </p:nvPr>
        </p:nvSpPr>
        <p:spPr>
          <a:xfrm>
            <a:off x="381000" y="1676400"/>
            <a:ext cx="8229600" cy="609600"/>
          </a:xfrm>
        </p:spPr>
        <p:txBody>
          <a:bodyPr>
            <a:normAutofit fontScale="62500" lnSpcReduction="20000"/>
          </a:bodyPr>
          <a:lstStyle/>
          <a:p>
            <a:r>
              <a:rPr lang="en-US" dirty="0" smtClean="0">
                <a:hlinkClick r:id="rId3" action="ppaction://hlinkfile"/>
              </a:rPr>
              <a:t>C:\Users\Morgan\Documents\COMP CLASS\PlagiarismCopyrightARGuide[1].doc</a:t>
            </a:r>
            <a:endParaRPr lang="en-US" dirty="0"/>
          </a:p>
        </p:txBody>
      </p:sp>
      <p:sp>
        <p:nvSpPr>
          <p:cNvPr id="4" name="Content Placeholder 2"/>
          <p:cNvSpPr txBox="1">
            <a:spLocks/>
          </p:cNvSpPr>
          <p:nvPr/>
        </p:nvSpPr>
        <p:spPr>
          <a:xfrm>
            <a:off x="4267200" y="2362200"/>
            <a:ext cx="4953000" cy="4184072"/>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smtClean="0">
                <a:latin typeface="Gulim" pitchFamily="34" charset="-127"/>
                <a:ea typeface="Gulim" pitchFamily="34" charset="-127"/>
              </a:rPr>
              <a:t>For this assignment, we had to answer true or false to statements concerning plagiarism. We then went over them in class and discussed why they were true or why they were wrong</a:t>
            </a:r>
            <a:r>
              <a:rPr lang="en-US" dirty="0" smtClean="0">
                <a:latin typeface="Gulim" pitchFamily="34" charset="-127"/>
                <a:ea typeface="Gulim" pitchFamily="34" charset="-127"/>
              </a:rPr>
              <a:t>. I learned that summarizing information needs a citation. </a:t>
            </a:r>
            <a:endParaRPr lang="en-US" dirty="0">
              <a:latin typeface="Gulim" pitchFamily="34" charset="-127"/>
              <a:ea typeface="Gulim" pitchFamily="34" charset="-127"/>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362200"/>
            <a:ext cx="4343401" cy="4488873"/>
          </a:xfrm>
          <a:prstGeom prst="rect">
            <a:avLst/>
          </a:prstGeom>
        </p:spPr>
      </p:pic>
    </p:spTree>
    <p:extLst>
      <p:ext uri="{BB962C8B-B14F-4D97-AF65-F5344CB8AC3E}">
        <p14:creationId xmlns:p14="http://schemas.microsoft.com/office/powerpoint/2010/main" val="502084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spc="600" dirty="0">
                <a:solidFill>
                  <a:srgbClr val="00FFFF"/>
                </a:solidFill>
                <a:latin typeface="Gulim" pitchFamily="34" charset="-127"/>
                <a:ea typeface="Gulim" pitchFamily="34" charset="-127"/>
              </a:rPr>
              <a:t>Website Evaluation Activity</a:t>
            </a:r>
          </a:p>
        </p:txBody>
      </p:sp>
      <p:sp>
        <p:nvSpPr>
          <p:cNvPr id="3" name="Content Placeholder 2"/>
          <p:cNvSpPr>
            <a:spLocks noGrp="1"/>
          </p:cNvSpPr>
          <p:nvPr>
            <p:ph idx="1"/>
          </p:nvPr>
        </p:nvSpPr>
        <p:spPr>
          <a:xfrm>
            <a:off x="457200" y="4038600"/>
            <a:ext cx="8229600" cy="3886200"/>
          </a:xfrm>
        </p:spPr>
        <p:txBody>
          <a:bodyPr>
            <a:normAutofit/>
          </a:bodyPr>
          <a:lstStyle/>
          <a:p>
            <a:pPr marL="0" indent="0" algn="ctr">
              <a:buNone/>
            </a:pPr>
            <a:r>
              <a:rPr lang="en-US" sz="2400" dirty="0" smtClean="0">
                <a:solidFill>
                  <a:srgbClr val="FFFF00"/>
                </a:solidFill>
                <a:latin typeface="Gulim" pitchFamily="34" charset="-127"/>
                <a:ea typeface="Gulim" pitchFamily="34" charset="-127"/>
              </a:rPr>
              <a:t>For this project we had to evaluate a website to see if it is a “legit” website, or if it is a “phony”. This is really important because when doing research, you do not what to get false information from a website that you thought was dependable</a:t>
            </a:r>
            <a:r>
              <a:rPr lang="en-US" sz="2400" dirty="0" smtClean="0">
                <a:solidFill>
                  <a:srgbClr val="FFFF00"/>
                </a:solidFill>
                <a:latin typeface="Gulim" pitchFamily="34" charset="-127"/>
                <a:ea typeface="Gulim" pitchFamily="34" charset="-127"/>
              </a:rPr>
              <a:t>. I learned that one of the first things you look at is the facts or information of the author.  </a:t>
            </a:r>
            <a:endParaRPr lang="en-US" sz="2400" dirty="0">
              <a:solidFill>
                <a:srgbClr val="FFFF00"/>
              </a:solidFill>
              <a:latin typeface="Gulim" pitchFamily="34" charset="-127"/>
              <a:ea typeface="Gulim" pitchFamily="34" charset="-127"/>
            </a:endParaRPr>
          </a:p>
        </p:txBody>
      </p:sp>
      <p:sp>
        <p:nvSpPr>
          <p:cNvPr id="4" name="TextBox 3"/>
          <p:cNvSpPr txBox="1"/>
          <p:nvPr/>
        </p:nvSpPr>
        <p:spPr>
          <a:xfrm>
            <a:off x="2590800" y="1676400"/>
            <a:ext cx="4724400" cy="523220"/>
          </a:xfrm>
          <a:prstGeom prst="rect">
            <a:avLst/>
          </a:prstGeom>
          <a:noFill/>
        </p:spPr>
        <p:txBody>
          <a:bodyPr wrap="square" rtlCol="0">
            <a:spAutoFit/>
          </a:bodyPr>
          <a:lstStyle/>
          <a:p>
            <a:r>
              <a:rPr lang="en-US" sz="2800" dirty="0" smtClean="0">
                <a:hlinkClick r:id="rId3" action="ppaction://hlinkpres?slideindex=1&amp;slidetitle="/>
              </a:rPr>
              <a:t>Website_Evaluation[1].ppt</a:t>
            </a:r>
            <a:endParaRPr lang="en-US" sz="2800" dirty="0"/>
          </a:p>
        </p:txBody>
      </p:sp>
    </p:spTree>
    <p:extLst>
      <p:ext uri="{BB962C8B-B14F-4D97-AF65-F5344CB8AC3E}">
        <p14:creationId xmlns:p14="http://schemas.microsoft.com/office/powerpoint/2010/main" val="2762636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smtClean="0">
                <a:latin typeface="Gulim" pitchFamily="34" charset="-127"/>
                <a:ea typeface="Gulim" pitchFamily="34" charset="-127"/>
              </a:rPr>
              <a:t>Resume and Cover Letter</a:t>
            </a:r>
            <a:endParaRPr lang="en-US" b="1" dirty="0">
              <a:latin typeface="Gulim" pitchFamily="34" charset="-127"/>
              <a:ea typeface="Gulim" pitchFamily="34" charset="-127"/>
            </a:endParaRPr>
          </a:p>
        </p:txBody>
      </p:sp>
      <p:sp>
        <p:nvSpPr>
          <p:cNvPr id="3" name="Content Placeholder 2"/>
          <p:cNvSpPr>
            <a:spLocks noGrp="1"/>
          </p:cNvSpPr>
          <p:nvPr>
            <p:ph idx="1"/>
          </p:nvPr>
        </p:nvSpPr>
        <p:spPr>
          <a:xfrm>
            <a:off x="152401" y="1295400"/>
            <a:ext cx="8610600" cy="609600"/>
          </a:xfrm>
        </p:spPr>
        <p:txBody>
          <a:bodyPr>
            <a:normAutofit fontScale="55000" lnSpcReduction="20000"/>
          </a:bodyPr>
          <a:lstStyle/>
          <a:p>
            <a:pPr marL="0" indent="0">
              <a:buNone/>
            </a:pPr>
            <a:r>
              <a:rPr lang="en-US" dirty="0" smtClean="0">
                <a:hlinkClick r:id="rId2" action="ppaction://hlinkfile"/>
              </a:rPr>
              <a:t>C:\Users\Morgan\Documents\COMP CLASS\cover letter </a:t>
            </a:r>
            <a:r>
              <a:rPr lang="en-US" dirty="0" smtClean="0">
                <a:hlinkClick r:id="rId2" action="ppaction://hlinkfile"/>
              </a:rPr>
              <a:t>revised.docx</a:t>
            </a:r>
            <a:endParaRPr lang="en-US" dirty="0" smtClean="0"/>
          </a:p>
          <a:p>
            <a:pPr marL="0" indent="0">
              <a:buNone/>
            </a:pPr>
            <a:r>
              <a:rPr lang="en-US" dirty="0" smtClean="0">
                <a:hlinkClick r:id="rId3" action="ppaction://hlinkfile"/>
              </a:rPr>
              <a:t>resume.doc</a:t>
            </a:r>
            <a:endParaRPr lang="en-US" dirty="0"/>
          </a:p>
        </p:txBody>
      </p:sp>
      <p:sp>
        <p:nvSpPr>
          <p:cNvPr id="4" name="Content Placeholder 2"/>
          <p:cNvSpPr txBox="1">
            <a:spLocks/>
          </p:cNvSpPr>
          <p:nvPr/>
        </p:nvSpPr>
        <p:spPr>
          <a:xfrm>
            <a:off x="5385954" y="2438400"/>
            <a:ext cx="3605646" cy="441960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smtClean="0">
                <a:latin typeface="Gulim" pitchFamily="34" charset="-127"/>
                <a:ea typeface="Gulim" pitchFamily="34" charset="-127"/>
              </a:rPr>
              <a:t>For this project I had to create a resume and a cover letter as if I were graduated, and was sending it to a business or corporation for a job. </a:t>
            </a:r>
            <a:r>
              <a:rPr lang="en-US" dirty="0" smtClean="0">
                <a:latin typeface="Gulim" pitchFamily="34" charset="-127"/>
                <a:ea typeface="Gulim" pitchFamily="34" charset="-127"/>
              </a:rPr>
              <a:t>I learned that you could use templates and how to use them.</a:t>
            </a:r>
            <a:endParaRPr lang="en-US" dirty="0">
              <a:latin typeface="Gulim" pitchFamily="34" charset="-127"/>
              <a:ea typeface="Gulim" pitchFamily="34" charset="-127"/>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076" y="2438400"/>
            <a:ext cx="5021524" cy="4419600"/>
          </a:xfrm>
          <a:prstGeom prst="rect">
            <a:avLst/>
          </a:prstGeom>
        </p:spPr>
      </p:pic>
      <p:sp>
        <p:nvSpPr>
          <p:cNvPr id="5" name="TextBox 4"/>
          <p:cNvSpPr txBox="1"/>
          <p:nvPr/>
        </p:nvSpPr>
        <p:spPr>
          <a:xfrm>
            <a:off x="160075" y="1905000"/>
            <a:ext cx="1287725" cy="369332"/>
          </a:xfrm>
          <a:prstGeom prst="rect">
            <a:avLst/>
          </a:prstGeom>
          <a:noFill/>
        </p:spPr>
        <p:txBody>
          <a:bodyPr wrap="none" rtlCol="0">
            <a:spAutoFit/>
          </a:bodyPr>
          <a:lstStyle/>
          <a:p>
            <a:r>
              <a:rPr lang="en-US" dirty="0" smtClean="0">
                <a:hlinkClick r:id="rId3" action="ppaction://hlinkfile"/>
              </a:rPr>
              <a:t>resume.doc</a:t>
            </a:r>
            <a:endParaRPr lang="en-US" dirty="0"/>
          </a:p>
        </p:txBody>
      </p:sp>
    </p:spTree>
    <p:extLst>
      <p:ext uri="{BB962C8B-B14F-4D97-AF65-F5344CB8AC3E}">
        <p14:creationId xmlns:p14="http://schemas.microsoft.com/office/powerpoint/2010/main" val="2743563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b="1" dirty="0">
                <a:solidFill>
                  <a:schemeClr val="bg1"/>
                </a:solidFill>
                <a:latin typeface="Gulim" pitchFamily="34" charset="-127"/>
                <a:ea typeface="Gulim" pitchFamily="34" charset="-127"/>
              </a:rPr>
              <a:t>Online Discussion – Health </a:t>
            </a:r>
            <a:r>
              <a:rPr lang="en-US" b="1" dirty="0" smtClean="0">
                <a:solidFill>
                  <a:schemeClr val="bg1"/>
                </a:solidFill>
                <a:latin typeface="Gulim" pitchFamily="34" charset="-127"/>
                <a:ea typeface="Gulim" pitchFamily="34" charset="-127"/>
              </a:rPr>
              <a:t>Topics (Bipolar)</a:t>
            </a:r>
            <a:endParaRPr lang="en-US" b="1" dirty="0">
              <a:solidFill>
                <a:schemeClr val="bg1"/>
              </a:solidFill>
              <a:latin typeface="Gulim" pitchFamily="34" charset="-127"/>
              <a:ea typeface="Gulim" pitchFamily="34" charset="-127"/>
            </a:endParaRPr>
          </a:p>
        </p:txBody>
      </p:sp>
      <p:sp>
        <p:nvSpPr>
          <p:cNvPr id="3" name="Content Placeholder 2"/>
          <p:cNvSpPr>
            <a:spLocks noGrp="1"/>
          </p:cNvSpPr>
          <p:nvPr>
            <p:ph idx="1"/>
          </p:nvPr>
        </p:nvSpPr>
        <p:spPr>
          <a:xfrm>
            <a:off x="457200" y="1371600"/>
            <a:ext cx="8229600" cy="457199"/>
          </a:xfrm>
        </p:spPr>
        <p:txBody>
          <a:bodyPr>
            <a:normAutofit fontScale="85000" lnSpcReduction="20000"/>
          </a:bodyPr>
          <a:lstStyle/>
          <a:p>
            <a:r>
              <a:rPr lang="en-US" dirty="0" smtClean="0">
                <a:solidFill>
                  <a:srgbClr val="99FF33"/>
                </a:solidFill>
                <a:hlinkClick r:id="rId2"/>
              </a:rPr>
              <a:t>http://lghfall2010.wikispaces.com/Bipolar+Disorder</a:t>
            </a:r>
            <a:endParaRPr lang="en-US" dirty="0" smtClean="0">
              <a:solidFill>
                <a:srgbClr val="99FF33"/>
              </a:solidFill>
            </a:endParaRPr>
          </a:p>
          <a:p>
            <a:endParaRPr lang="en-US" dirty="0">
              <a:solidFill>
                <a:srgbClr val="99FF33"/>
              </a:solidFill>
            </a:endParaRPr>
          </a:p>
        </p:txBody>
      </p:sp>
      <p:sp>
        <p:nvSpPr>
          <p:cNvPr id="4" name="Rectangle 3"/>
          <p:cNvSpPr/>
          <p:nvPr/>
        </p:nvSpPr>
        <p:spPr>
          <a:xfrm>
            <a:off x="914400" y="1981200"/>
            <a:ext cx="7543800" cy="1569660"/>
          </a:xfrm>
          <a:prstGeom prst="rect">
            <a:avLst/>
          </a:prstGeom>
        </p:spPr>
        <p:txBody>
          <a:bodyPr wrap="square">
            <a:spAutoFit/>
          </a:bodyPr>
          <a:lstStyle/>
          <a:p>
            <a:pPr algn="ctr"/>
            <a:r>
              <a:rPr lang="en-US" sz="2400" dirty="0" smtClean="0">
                <a:solidFill>
                  <a:schemeClr val="bg1"/>
                </a:solidFill>
                <a:latin typeface="Gulim" pitchFamily="34" charset="-127"/>
                <a:ea typeface="Gulim" pitchFamily="34" charset="-127"/>
              </a:rPr>
              <a:t>For this project, my group chose to do research on the Bipolar disorder. It was required to have our information on the class wiki page for the whole class to comment on and see. </a:t>
            </a:r>
            <a:endParaRPr lang="en-US" sz="2400" dirty="0">
              <a:solidFill>
                <a:schemeClr val="bg1"/>
              </a:solidFill>
              <a:latin typeface="Gulim" pitchFamily="34" charset="-127"/>
              <a:ea typeface="Gulim" pitchFamily="34" charset="-127"/>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581400"/>
            <a:ext cx="9144000" cy="3276600"/>
          </a:xfrm>
          <a:prstGeom prst="rect">
            <a:avLst/>
          </a:prstGeom>
        </p:spPr>
      </p:pic>
    </p:spTree>
    <p:extLst>
      <p:ext uri="{BB962C8B-B14F-4D97-AF65-F5344CB8AC3E}">
        <p14:creationId xmlns:p14="http://schemas.microsoft.com/office/powerpoint/2010/main" val="3862553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accent5">
              <a:lumMod val="60000"/>
              <a:lumOff val="40000"/>
            </a:schemeClr>
          </a:solidFill>
          <a:ln w="57150">
            <a:solidFill>
              <a:schemeClr val="accent4">
                <a:lumMod val="75000"/>
              </a:schemeClr>
            </a:solidFill>
          </a:ln>
        </p:spPr>
        <p:txBody>
          <a:bodyPr>
            <a:normAutofit fontScale="90000"/>
          </a:bodyPr>
          <a:lstStyle/>
          <a:p>
            <a:r>
              <a:rPr lang="en-US" dirty="0">
                <a:solidFill>
                  <a:schemeClr val="accent4"/>
                </a:solidFill>
                <a:latin typeface="Gulim" pitchFamily="34" charset="-127"/>
                <a:ea typeface="Gulim" pitchFamily="34" charset="-127"/>
              </a:rPr>
              <a:t>Client Education Project – Digital Story</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62400" y="1447800"/>
            <a:ext cx="5181600" cy="4495800"/>
          </a:xfrm>
        </p:spPr>
      </p:pic>
      <p:sp>
        <p:nvSpPr>
          <p:cNvPr id="6" name="TextBox 5"/>
          <p:cNvSpPr txBox="1"/>
          <p:nvPr/>
        </p:nvSpPr>
        <p:spPr>
          <a:xfrm>
            <a:off x="152400" y="1583353"/>
            <a:ext cx="3581400" cy="4893647"/>
          </a:xfrm>
          <a:prstGeom prst="rect">
            <a:avLst/>
          </a:prstGeom>
          <a:noFill/>
        </p:spPr>
        <p:txBody>
          <a:bodyPr wrap="square" rtlCol="0">
            <a:spAutoFit/>
          </a:bodyPr>
          <a:lstStyle/>
          <a:p>
            <a:pPr algn="ctr"/>
            <a:r>
              <a:rPr lang="en-US" sz="2400" b="1" dirty="0" smtClean="0">
                <a:solidFill>
                  <a:schemeClr val="tx2">
                    <a:lumMod val="60000"/>
                    <a:lumOff val="40000"/>
                  </a:schemeClr>
                </a:solidFill>
                <a:latin typeface="Gulim" pitchFamily="34" charset="-127"/>
                <a:ea typeface="Gulim" pitchFamily="34" charset="-127"/>
              </a:rPr>
              <a:t>For this project, my group had to create a short clipped movie on iMovie about obesity. We started out first in Movie Maker and absolutely hated it. It kept freezing, and it did nothing but frustrate our group. We then switched to iMovie which made this project ten times easier.  </a:t>
            </a:r>
            <a:endParaRPr lang="en-US" sz="2400" b="1" dirty="0">
              <a:solidFill>
                <a:schemeClr val="tx2">
                  <a:lumMod val="60000"/>
                  <a:lumOff val="40000"/>
                </a:schemeClr>
              </a:solidFill>
              <a:latin typeface="Gulim" pitchFamily="34" charset="-127"/>
              <a:ea typeface="Gulim" pitchFamily="34" charset="-127"/>
            </a:endParaRPr>
          </a:p>
        </p:txBody>
      </p:sp>
      <p:sp>
        <p:nvSpPr>
          <p:cNvPr id="7" name="TextBox 6"/>
          <p:cNvSpPr txBox="1"/>
          <p:nvPr/>
        </p:nvSpPr>
        <p:spPr>
          <a:xfrm>
            <a:off x="4149633" y="6019800"/>
            <a:ext cx="4841967" cy="646331"/>
          </a:xfrm>
          <a:prstGeom prst="rect">
            <a:avLst/>
          </a:prstGeom>
          <a:noFill/>
        </p:spPr>
        <p:txBody>
          <a:bodyPr wrap="none" rtlCol="0">
            <a:spAutoFit/>
          </a:bodyPr>
          <a:lstStyle/>
          <a:p>
            <a:r>
              <a:rPr lang="en-US" dirty="0" smtClean="0">
                <a:hlinkClick r:id="rId3"/>
              </a:rPr>
              <a:t>http</a:t>
            </a:r>
            <a:r>
              <a:rPr lang="en-US" dirty="0">
                <a:hlinkClick r:id="rId3"/>
              </a:rPr>
              <a:t>://</a:t>
            </a:r>
            <a:r>
              <a:rPr lang="en-US" dirty="0" smtClean="0">
                <a:hlinkClick r:id="rId3"/>
              </a:rPr>
              <a:t>www.youtube.com/watch?v=GBtKQsT_ohc</a:t>
            </a:r>
            <a:endParaRPr lang="en-US" dirty="0" smtClean="0"/>
          </a:p>
          <a:p>
            <a:endParaRPr lang="en-US" dirty="0"/>
          </a:p>
        </p:txBody>
      </p:sp>
    </p:spTree>
    <p:extLst>
      <p:ext uri="{BB962C8B-B14F-4D97-AF65-F5344CB8AC3E}">
        <p14:creationId xmlns:p14="http://schemas.microsoft.com/office/powerpoint/2010/main" val="38241780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a:solidFill>
                  <a:schemeClr val="tx2">
                    <a:lumMod val="60000"/>
                    <a:lumOff val="40000"/>
                  </a:schemeClr>
                </a:solidFill>
                <a:latin typeface="Gulim" pitchFamily="34" charset="-127"/>
                <a:ea typeface="Gulim" pitchFamily="34" charset="-127"/>
              </a:rPr>
              <a:t>Top 10 </a:t>
            </a:r>
            <a:r>
              <a:rPr lang="en-US" sz="6000" dirty="0" smtClean="0">
                <a:solidFill>
                  <a:schemeClr val="tx2">
                    <a:lumMod val="60000"/>
                    <a:lumOff val="40000"/>
                  </a:schemeClr>
                </a:solidFill>
                <a:latin typeface="Gulim" pitchFamily="34" charset="-127"/>
                <a:ea typeface="Gulim" pitchFamily="34" charset="-127"/>
              </a:rPr>
              <a:t>PowerPoint</a:t>
            </a:r>
            <a:endParaRPr lang="en-US" sz="6000" dirty="0">
              <a:solidFill>
                <a:schemeClr val="tx2">
                  <a:lumMod val="60000"/>
                  <a:lumOff val="40000"/>
                </a:schemeClr>
              </a:solidFill>
              <a:latin typeface="Gulim" pitchFamily="34" charset="-127"/>
              <a:ea typeface="Gulim" pitchFamily="34" charset="-127"/>
            </a:endParaRPr>
          </a:p>
        </p:txBody>
      </p:sp>
      <p:sp>
        <p:nvSpPr>
          <p:cNvPr id="3" name="Content Placeholder 2"/>
          <p:cNvSpPr>
            <a:spLocks noGrp="1"/>
          </p:cNvSpPr>
          <p:nvPr>
            <p:ph idx="1"/>
          </p:nvPr>
        </p:nvSpPr>
        <p:spPr>
          <a:xfrm>
            <a:off x="4648200" y="1981200"/>
            <a:ext cx="4495800" cy="4038600"/>
          </a:xfrm>
        </p:spPr>
        <p:txBody>
          <a:bodyPr>
            <a:noAutofit/>
          </a:bodyPr>
          <a:lstStyle/>
          <a:p>
            <a:pPr marL="0" indent="0" algn="ctr">
              <a:buNone/>
            </a:pPr>
            <a:r>
              <a:rPr lang="en-US" sz="3600" dirty="0" smtClean="0">
                <a:latin typeface="Gulim" pitchFamily="34" charset="-127"/>
                <a:ea typeface="Gulim" pitchFamily="34" charset="-127"/>
              </a:rPr>
              <a:t>For this assignment I had to choose 10 things that I learnt from this class and put them in a PowerPoint to present to the class.</a:t>
            </a:r>
            <a:endParaRPr lang="en-US" sz="3600" dirty="0">
              <a:latin typeface="Gulim" pitchFamily="34" charset="-127"/>
              <a:ea typeface="Gulim" pitchFamily="34" charset="-127"/>
            </a:endParaRPr>
          </a:p>
        </p:txBody>
      </p:sp>
      <p:sp>
        <p:nvSpPr>
          <p:cNvPr id="4" name="Rectangle 3"/>
          <p:cNvSpPr/>
          <p:nvPr/>
        </p:nvSpPr>
        <p:spPr>
          <a:xfrm>
            <a:off x="76200" y="1535668"/>
            <a:ext cx="5938933" cy="369332"/>
          </a:xfrm>
          <a:prstGeom prst="rect">
            <a:avLst/>
          </a:prstGeom>
        </p:spPr>
        <p:txBody>
          <a:bodyPr wrap="none">
            <a:spAutoFit/>
          </a:bodyPr>
          <a:lstStyle/>
          <a:p>
            <a:r>
              <a:rPr lang="en-US" dirty="0" smtClean="0">
                <a:hlinkClick r:id="rId2" action="ppaction://hlinkpres?slideindex=1&amp;slidetitle="/>
              </a:rPr>
              <a:t>C:\Users\Morgan\Documents\COMP CLASS\My top ten!.pptx</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63800"/>
            <a:ext cx="4406900" cy="4394200"/>
          </a:xfrm>
          <a:prstGeom prst="rect">
            <a:avLst/>
          </a:prstGeom>
        </p:spPr>
      </p:pic>
    </p:spTree>
    <p:extLst>
      <p:ext uri="{BB962C8B-B14F-4D97-AF65-F5344CB8AC3E}">
        <p14:creationId xmlns:p14="http://schemas.microsoft.com/office/powerpoint/2010/main" val="9678920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433</TotalTime>
  <Words>729</Words>
  <Application>Microsoft Office PowerPoint</Application>
  <PresentationFormat>On-screen Show (4:3)</PresentationFormat>
  <Paragraphs>64</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Table of Contents</vt:lpstr>
      <vt:lpstr>Buy a New Computer Assignment</vt:lpstr>
      <vt:lpstr>Plagiarism/Copyright Anticipation and Reaction Guide</vt:lpstr>
      <vt:lpstr>Website Evaluation Activity</vt:lpstr>
      <vt:lpstr>Resume and Cover Letter</vt:lpstr>
      <vt:lpstr>Online Discussion – Health Topics (Bipolar)</vt:lpstr>
      <vt:lpstr>Client Education Project – Digital Story</vt:lpstr>
      <vt:lpstr>Top 10 PowerPoint</vt:lpstr>
      <vt:lpstr>Personal Homepage on Bb and Course Goals</vt:lpstr>
      <vt:lpstr>Budget</vt:lpstr>
      <vt:lpstr>References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Portfolio</dc:title>
  <dc:creator>Morgan</dc:creator>
  <cp:lastModifiedBy>Morgan</cp:lastModifiedBy>
  <cp:revision>20</cp:revision>
  <dcterms:created xsi:type="dcterms:W3CDTF">2011-04-28T02:14:15Z</dcterms:created>
  <dcterms:modified xsi:type="dcterms:W3CDTF">2011-04-28T22:40:20Z</dcterms:modified>
</cp:coreProperties>
</file>